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98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370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501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360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1901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12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33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760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5953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64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46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90477-380A-4931-B09B-4EEC586481AD}" type="datetimeFigureOut">
              <a:rPr lang="nl-NL" smtClean="0"/>
              <a:t>6-2-2022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B7C3C-90E6-469D-BF31-BD072109B9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0686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239B13-5518-48B4-AA3A-E2932EF27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7167" y="1380931"/>
            <a:ext cx="4087306" cy="1074632"/>
          </a:xfrm>
        </p:spPr>
        <p:txBody>
          <a:bodyPr anchor="b">
            <a:normAutofit/>
          </a:bodyPr>
          <a:lstStyle/>
          <a:p>
            <a:pPr algn="l"/>
            <a:r>
              <a:rPr lang="nl-NL" sz="5400" dirty="0"/>
              <a:t>Game Stars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16F2DD-1FE9-4075-AF10-0DE07E7FA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nl-NL" sz="2000" dirty="0"/>
              <a:t>Made </a:t>
            </a:r>
            <a:r>
              <a:rPr lang="nl-NL" sz="2000" dirty="0" err="1"/>
              <a:t>by</a:t>
            </a:r>
            <a:r>
              <a:rPr lang="nl-NL" sz="2000" dirty="0"/>
              <a:t>:</a:t>
            </a:r>
          </a:p>
          <a:p>
            <a:pPr algn="l"/>
            <a:r>
              <a:rPr lang="nl-NL" sz="2000" dirty="0"/>
              <a:t>Alper Altan – </a:t>
            </a:r>
            <a:r>
              <a:rPr lang="nl-NL" sz="2000" dirty="0" err="1"/>
              <a:t>Cihat</a:t>
            </a:r>
            <a:r>
              <a:rPr lang="nl-NL" sz="2000" dirty="0"/>
              <a:t> </a:t>
            </a:r>
            <a:r>
              <a:rPr lang="nl-NL" sz="2000" dirty="0" err="1"/>
              <a:t>Bilen</a:t>
            </a:r>
            <a:r>
              <a:rPr lang="nl-NL" sz="2000" dirty="0"/>
              <a:t> –</a:t>
            </a:r>
          </a:p>
          <a:p>
            <a:pPr algn="l"/>
            <a:r>
              <a:rPr lang="nl-NL" sz="2000" dirty="0"/>
              <a:t>Ivan Blom – </a:t>
            </a:r>
            <a:r>
              <a:rPr lang="nl-NL" sz="2000" dirty="0" err="1"/>
              <a:t>Jiyan</a:t>
            </a:r>
            <a:r>
              <a:rPr lang="nl-NL" sz="2000" dirty="0"/>
              <a:t> Adam</a:t>
            </a:r>
          </a:p>
          <a:p>
            <a:pPr algn="l"/>
            <a:endParaRPr lang="nl-NL" sz="20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BD4660B-EAF6-46D2-BB81-99C75D5DA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0" r="1" b="567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6619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ps en Tops | Alles over gebruik van elektronica en apparatuur">
            <a:extLst>
              <a:ext uri="{FF2B5EF4-FFF2-40B4-BE49-F238E27FC236}">
                <a16:creationId xmlns:a16="http://schemas.microsoft.com/office/drawing/2014/main" id="{9D2D93B0-EEB9-4B59-85A7-A90AA26E3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r="19066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88C299-9443-4A45-A815-7C40340C8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nl-NL"/>
              <a:t>Tips en tops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81F205-0E89-4E9C-A5B7-26F283B48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814493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10117-D8B1-4162-A392-A6102CE3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6" descr="Einde | matisse-byloos">
            <a:extLst>
              <a:ext uri="{FF2B5EF4-FFF2-40B4-BE49-F238E27FC236}">
                <a16:creationId xmlns:a16="http://schemas.microsoft.com/office/drawing/2014/main" id="{6F62A1D2-5C14-4586-9BF9-FA9EBFF1F0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6" b="1756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01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A77F9-4F3D-4F84-A577-788F9B83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NL" sz="5400"/>
              <a:t>Inhoud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B359D2-2CA8-4570-AC56-3934BE8A8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NL" sz="2200"/>
              <a:t>Oriëntatie</a:t>
            </a:r>
          </a:p>
          <a:p>
            <a:r>
              <a:rPr lang="nl-NL" sz="2200"/>
              <a:t>Definitie</a:t>
            </a:r>
          </a:p>
          <a:p>
            <a:r>
              <a:rPr lang="nl-NL" sz="2200"/>
              <a:t>Ontwerp</a:t>
            </a:r>
          </a:p>
          <a:p>
            <a:r>
              <a:rPr lang="nl-NL" sz="2200"/>
              <a:t>Realisatie</a:t>
            </a:r>
          </a:p>
          <a:p>
            <a:r>
              <a:rPr lang="nl-NL" sz="2200"/>
              <a:t>Evaluatie</a:t>
            </a:r>
          </a:p>
          <a:p>
            <a:r>
              <a:rPr lang="nl-NL" sz="2200"/>
              <a:t>Vragen</a:t>
            </a:r>
          </a:p>
          <a:p>
            <a:r>
              <a:rPr lang="nl-NL" sz="2200"/>
              <a:t>Tips en tops</a:t>
            </a:r>
          </a:p>
          <a:p>
            <a:pPr marL="0" indent="0">
              <a:buNone/>
            </a:pPr>
            <a:endParaRPr lang="nl-NL" sz="2200"/>
          </a:p>
        </p:txBody>
      </p:sp>
      <p:pic>
        <p:nvPicPr>
          <p:cNvPr id="1026" name="Picture 2" descr="GAMESTARS (@GameStars_ME) / Twitter">
            <a:extLst>
              <a:ext uri="{FF2B5EF4-FFF2-40B4-BE49-F238E27FC236}">
                <a16:creationId xmlns:a16="http://schemas.microsoft.com/office/drawing/2014/main" id="{8BE5C8F0-D076-4B25-BA39-3F4528D3D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9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900+ Black Background Images: Download HD Backgrounds on Unsplash">
            <a:extLst>
              <a:ext uri="{FF2B5EF4-FFF2-40B4-BE49-F238E27FC236}">
                <a16:creationId xmlns:a16="http://schemas.microsoft.com/office/drawing/2014/main" id="{A43730C1-C349-41A4-8609-DB2AD05CC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9" r="9090" b="2490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7D992C-0D8E-467A-B12A-88B33744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nl-NL" sz="2800"/>
              <a:t>Oriëntatie</a:t>
            </a:r>
            <a:br>
              <a:rPr lang="nl-NL" sz="2800"/>
            </a:br>
            <a:endParaRPr lang="nl-NL" sz="2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B153D0-27B2-4C9F-B8AC-E7820933B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nl-NL" sz="1700"/>
              <a:t>Reviews</a:t>
            </a:r>
          </a:p>
          <a:p>
            <a:r>
              <a:rPr lang="nl-NL" sz="1700"/>
              <a:t>Rating</a:t>
            </a:r>
          </a:p>
          <a:p>
            <a:r>
              <a:rPr lang="nl-NL" sz="1700"/>
              <a:t>Merch</a:t>
            </a:r>
          </a:p>
          <a:p>
            <a:r>
              <a:rPr lang="nl-NL" sz="170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307576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8 Best Black Wallpapers From Around the World">
            <a:extLst>
              <a:ext uri="{FF2B5EF4-FFF2-40B4-BE49-F238E27FC236}">
                <a16:creationId xmlns:a16="http://schemas.microsoft.com/office/drawing/2014/main" id="{9A0309D2-EB05-464C-A490-4853E86E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" t="4940" r="21615" b="-1"/>
          <a:stretch/>
        </p:blipFill>
        <p:spPr bwMode="auto">
          <a:xfrm>
            <a:off x="3522468" y="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2612467-8FDA-4687-9C75-6056F741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nl-NL" sz="2800"/>
              <a:t>Definitie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59CBAE-616A-47FE-BCE0-D74572EDD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nl-NL" sz="1700"/>
              <a:t>planning</a:t>
            </a:r>
          </a:p>
          <a:p>
            <a:r>
              <a:rPr lang="nl-NL" sz="1700"/>
              <a:t>Deadlines</a:t>
            </a:r>
          </a:p>
        </p:txBody>
      </p:sp>
    </p:spTree>
    <p:extLst>
      <p:ext uri="{BB962C8B-B14F-4D97-AF65-F5344CB8AC3E}">
        <p14:creationId xmlns:p14="http://schemas.microsoft.com/office/powerpoint/2010/main" val="1684439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25 Best Black Wallpapers for your desktop mobile and tablet - HD Wallpapers">
            <a:extLst>
              <a:ext uri="{FF2B5EF4-FFF2-40B4-BE49-F238E27FC236}">
                <a16:creationId xmlns:a16="http://schemas.microsoft.com/office/drawing/2014/main" id="{D8EB17C4-DB92-4093-A789-20133C4D4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8" r="12984" b="909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C964409-2A1E-406A-8C27-32C31C31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nl-NL" sz="2800"/>
              <a:t>Ontwerp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097A97-FD6A-4CEB-8404-9DBBB770D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nl-NL" sz="1700"/>
              <a:t>Reviews plaatsen</a:t>
            </a:r>
          </a:p>
          <a:p>
            <a:r>
              <a:rPr lang="nl-NL" sz="1700"/>
              <a:t>Ratings bekijken</a:t>
            </a:r>
          </a:p>
          <a:p>
            <a:r>
              <a:rPr lang="nl-NL" sz="1700"/>
              <a:t>Contact opnemen</a:t>
            </a:r>
          </a:p>
          <a:p>
            <a:r>
              <a:rPr lang="nl-NL" sz="1700"/>
              <a:t>Merch kopen</a:t>
            </a:r>
          </a:p>
        </p:txBody>
      </p:sp>
    </p:spTree>
    <p:extLst>
      <p:ext uri="{BB962C8B-B14F-4D97-AF65-F5344CB8AC3E}">
        <p14:creationId xmlns:p14="http://schemas.microsoft.com/office/powerpoint/2010/main" val="690424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ack Wallpaper &amp;amp; Backgrounds for Desktop, iPhone, Android">
            <a:extLst>
              <a:ext uri="{FF2B5EF4-FFF2-40B4-BE49-F238E27FC236}">
                <a16:creationId xmlns:a16="http://schemas.microsoft.com/office/drawing/2014/main" id="{38FBFF15-4CC8-4AAF-9E96-783D25A2C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" r="9090" b="5745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43DCF10-C90E-4445-A122-B05B2A8C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/>
              <a:t>Realisatie</a:t>
            </a:r>
            <a:endParaRPr lang="en-US" sz="28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6A4455-E872-4DC4-9F68-46EC5DA50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Wie wat </a:t>
            </a:r>
            <a:r>
              <a:rPr lang="en-US" sz="1700" dirty="0" err="1"/>
              <a:t>heeft</a:t>
            </a:r>
            <a:r>
              <a:rPr lang="en-US" sz="1700" dirty="0"/>
              <a:t> </a:t>
            </a:r>
            <a:r>
              <a:rPr lang="en-US" sz="1700" dirty="0" err="1"/>
              <a:t>gemaakt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2764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2BBA8-D3EE-45BF-A8A6-8F6E0350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Oplevering</a:t>
            </a:r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E4DB9F2F-728F-450E-ACEB-E42D59BE3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51" y="1825625"/>
            <a:ext cx="8495897" cy="4351338"/>
          </a:xfrm>
        </p:spPr>
      </p:pic>
    </p:spTree>
    <p:extLst>
      <p:ext uri="{BB962C8B-B14F-4D97-AF65-F5344CB8AC3E}">
        <p14:creationId xmlns:p14="http://schemas.microsoft.com/office/powerpoint/2010/main" val="239488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e voer je een gedegen evaluatie uit">
            <a:extLst>
              <a:ext uri="{FF2B5EF4-FFF2-40B4-BE49-F238E27FC236}">
                <a16:creationId xmlns:a16="http://schemas.microsoft.com/office/drawing/2014/main" id="{2D81F019-4D28-42C5-9595-87740F29E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0" r="20670" b="96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6424C1-EF1A-4AC7-89CE-2CB28F61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nl-NL" sz="2800"/>
              <a:t>Evaluatie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111A75-038E-4677-937D-8A91ED06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nl-NL" sz="1700" dirty="0"/>
              <a:t>Wat er beter kan</a:t>
            </a:r>
          </a:p>
          <a:p>
            <a:endParaRPr lang="nl-NL" sz="1700" dirty="0"/>
          </a:p>
        </p:txBody>
      </p:sp>
    </p:spTree>
    <p:extLst>
      <p:ext uri="{BB962C8B-B14F-4D97-AF65-F5344CB8AC3E}">
        <p14:creationId xmlns:p14="http://schemas.microsoft.com/office/powerpoint/2010/main" val="262706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D8391-AA5F-460E-8B30-12C74597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vragen</a:t>
            </a:r>
          </a:p>
        </p:txBody>
      </p:sp>
      <p:pic>
        <p:nvPicPr>
          <p:cNvPr id="1026" name="Picture 2" descr="8 vragen voor een kickass testimonial - Sidekick4You">
            <a:extLst>
              <a:ext uri="{FF2B5EF4-FFF2-40B4-BE49-F238E27FC236}">
                <a16:creationId xmlns:a16="http://schemas.microsoft.com/office/drawing/2014/main" id="{3F038D9E-95E9-487A-AE6B-A712A60AC5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r="27916" b="909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621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</Words>
  <Application>Microsoft Office PowerPoint</Application>
  <PresentationFormat>Breedbeeld</PresentationFormat>
  <Paragraphs>32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Game Stars</vt:lpstr>
      <vt:lpstr>Inhoud </vt:lpstr>
      <vt:lpstr>Oriëntatie </vt:lpstr>
      <vt:lpstr>Definitie</vt:lpstr>
      <vt:lpstr>Ontwerp</vt:lpstr>
      <vt:lpstr>Realisatie</vt:lpstr>
      <vt:lpstr>Oplevering</vt:lpstr>
      <vt:lpstr>Evaluatie</vt:lpstr>
      <vt:lpstr>vragen</vt:lpstr>
      <vt:lpstr>Tips en tops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gamestars</dc:title>
  <dc:creator>alper altan</dc:creator>
  <cp:lastModifiedBy>alper altan</cp:lastModifiedBy>
  <cp:revision>9</cp:revision>
  <dcterms:created xsi:type="dcterms:W3CDTF">2022-01-17T12:29:24Z</dcterms:created>
  <dcterms:modified xsi:type="dcterms:W3CDTF">2022-02-06T21:24:19Z</dcterms:modified>
</cp:coreProperties>
</file>